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8FDA01-682C-4762-B4B9-59A21EDE05D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SG"/>
        </a:p>
      </dgm:t>
    </dgm:pt>
    <dgm:pt modelId="{3A547427-66A5-43AF-B751-341352FA53FE}">
      <dgm:prSet/>
      <dgm:spPr/>
      <dgm:t>
        <a:bodyPr/>
        <a:lstStyle/>
        <a:p>
          <a:pPr rtl="0"/>
          <a:r>
            <a:rPr lang="en-US" dirty="0" smtClean="0"/>
            <a:t>The fundamental importance of religious and racial harmony </a:t>
          </a:r>
          <a:endParaRPr lang="en-SG" dirty="0"/>
        </a:p>
      </dgm:t>
    </dgm:pt>
    <dgm:pt modelId="{B32255D9-A246-47AC-92B4-00CDDF7FA4DD}" type="parTrans" cxnId="{41EC0516-755B-467B-88ED-C8C96A814399}">
      <dgm:prSet/>
      <dgm:spPr/>
      <dgm:t>
        <a:bodyPr/>
        <a:lstStyle/>
        <a:p>
          <a:endParaRPr lang="en-SG"/>
        </a:p>
      </dgm:t>
    </dgm:pt>
    <dgm:pt modelId="{87D27778-D522-4A21-8D4E-E7C25346F917}" type="sibTrans" cxnId="{41EC0516-755B-467B-88ED-C8C96A814399}">
      <dgm:prSet/>
      <dgm:spPr/>
      <dgm:t>
        <a:bodyPr/>
        <a:lstStyle/>
        <a:p>
          <a:endParaRPr lang="en-SG"/>
        </a:p>
      </dgm:t>
    </dgm:pt>
    <dgm:pt modelId="{F22AB08E-BA7E-4426-B46A-91A442BAD53B}">
      <dgm:prSet/>
      <dgm:spPr/>
      <dgm:t>
        <a:bodyPr/>
        <a:lstStyle/>
        <a:p>
          <a:pPr rtl="0"/>
          <a:r>
            <a:rPr lang="en-US" smtClean="0"/>
            <a:t>The Sikh Singaporean community needs to support the national policy related to this</a:t>
          </a:r>
          <a:endParaRPr lang="en-SG"/>
        </a:p>
      </dgm:t>
    </dgm:pt>
    <dgm:pt modelId="{118C799B-65EF-48F4-BD8F-3931FEAB8456}" type="parTrans" cxnId="{2750F809-D116-42F1-9F7B-5D0A2CDE6B42}">
      <dgm:prSet/>
      <dgm:spPr/>
      <dgm:t>
        <a:bodyPr/>
        <a:lstStyle/>
        <a:p>
          <a:endParaRPr lang="en-SG"/>
        </a:p>
      </dgm:t>
    </dgm:pt>
    <dgm:pt modelId="{B8BA8E84-AF45-45D2-943B-46AD232FF6C3}" type="sibTrans" cxnId="{2750F809-D116-42F1-9F7B-5D0A2CDE6B42}">
      <dgm:prSet/>
      <dgm:spPr/>
      <dgm:t>
        <a:bodyPr/>
        <a:lstStyle/>
        <a:p>
          <a:endParaRPr lang="en-SG"/>
        </a:p>
      </dgm:t>
    </dgm:pt>
    <dgm:pt modelId="{D95D6441-89B8-4DBF-BF22-0AAC4AE3EE18}">
      <dgm:prSet/>
      <dgm:spPr/>
      <dgm:t>
        <a:bodyPr/>
        <a:lstStyle/>
        <a:p>
          <a:pPr rtl="0"/>
          <a:r>
            <a:rPr lang="en-US" smtClean="0"/>
            <a:t>A set of common guidelines outlined when inviting overseas Kirtani Jathas and the Sikh preachers</a:t>
          </a:r>
          <a:endParaRPr lang="en-SG"/>
        </a:p>
      </dgm:t>
    </dgm:pt>
    <dgm:pt modelId="{1B82E488-EB2C-4A58-9284-391AB2FD6AB0}" type="parTrans" cxnId="{B30DA6BB-AC8A-4530-AD27-03ABB738E38C}">
      <dgm:prSet/>
      <dgm:spPr/>
      <dgm:t>
        <a:bodyPr/>
        <a:lstStyle/>
        <a:p>
          <a:endParaRPr lang="en-SG"/>
        </a:p>
      </dgm:t>
    </dgm:pt>
    <dgm:pt modelId="{2ACB1429-8569-4FEE-801B-5AA2A8CED905}" type="sibTrans" cxnId="{B30DA6BB-AC8A-4530-AD27-03ABB738E38C}">
      <dgm:prSet/>
      <dgm:spPr/>
      <dgm:t>
        <a:bodyPr/>
        <a:lstStyle/>
        <a:p>
          <a:endParaRPr lang="en-SG"/>
        </a:p>
      </dgm:t>
    </dgm:pt>
    <dgm:pt modelId="{52669E06-E147-4FF5-B020-DAD7052F50EA}" type="pres">
      <dgm:prSet presAssocID="{988FDA01-682C-4762-B4B9-59A21EDE05DD}" presName="Name0" presStyleCnt="0">
        <dgm:presLayoutVars>
          <dgm:dir/>
          <dgm:resizeHandles val="exact"/>
        </dgm:presLayoutVars>
      </dgm:prSet>
      <dgm:spPr/>
      <dgm:t>
        <a:bodyPr/>
        <a:lstStyle/>
        <a:p>
          <a:endParaRPr lang="en-SG"/>
        </a:p>
      </dgm:t>
    </dgm:pt>
    <dgm:pt modelId="{BC5C7319-07DC-4C5E-8809-F2B8DD0A22D9}" type="pres">
      <dgm:prSet presAssocID="{988FDA01-682C-4762-B4B9-59A21EDE05DD}" presName="arrow" presStyleLbl="bgShp" presStyleIdx="0" presStyleCnt="1"/>
      <dgm:spPr/>
    </dgm:pt>
    <dgm:pt modelId="{F546595E-66ED-4531-A345-841CB2B310C9}" type="pres">
      <dgm:prSet presAssocID="{988FDA01-682C-4762-B4B9-59A21EDE05DD}" presName="points" presStyleCnt="0"/>
      <dgm:spPr/>
    </dgm:pt>
    <dgm:pt modelId="{93F22F5E-5DD6-4870-B360-4FB79592EA7F}" type="pres">
      <dgm:prSet presAssocID="{3A547427-66A5-43AF-B751-341352FA53FE}" presName="compositeA" presStyleCnt="0"/>
      <dgm:spPr/>
    </dgm:pt>
    <dgm:pt modelId="{EC3EE2DF-8729-45BE-899A-5BE7AC6178CF}" type="pres">
      <dgm:prSet presAssocID="{3A547427-66A5-43AF-B751-341352FA53FE}" presName="textA" presStyleLbl="revTx" presStyleIdx="0" presStyleCnt="3">
        <dgm:presLayoutVars>
          <dgm:bulletEnabled val="1"/>
        </dgm:presLayoutVars>
      </dgm:prSet>
      <dgm:spPr/>
      <dgm:t>
        <a:bodyPr/>
        <a:lstStyle/>
        <a:p>
          <a:endParaRPr lang="en-SG"/>
        </a:p>
      </dgm:t>
    </dgm:pt>
    <dgm:pt modelId="{08E38796-DA79-40C5-8204-75FB00E00E94}" type="pres">
      <dgm:prSet presAssocID="{3A547427-66A5-43AF-B751-341352FA53FE}" presName="circleA" presStyleLbl="node1" presStyleIdx="0" presStyleCnt="3"/>
      <dgm:spPr/>
    </dgm:pt>
    <dgm:pt modelId="{DA61CA4B-159A-479C-A525-1D08F87D5195}" type="pres">
      <dgm:prSet presAssocID="{3A547427-66A5-43AF-B751-341352FA53FE}" presName="spaceA" presStyleCnt="0"/>
      <dgm:spPr/>
    </dgm:pt>
    <dgm:pt modelId="{34356186-E14A-4C74-A087-29A928F785E5}" type="pres">
      <dgm:prSet presAssocID="{87D27778-D522-4A21-8D4E-E7C25346F917}" presName="space" presStyleCnt="0"/>
      <dgm:spPr/>
    </dgm:pt>
    <dgm:pt modelId="{BD74C252-E46E-49CA-AE16-50D2346BF084}" type="pres">
      <dgm:prSet presAssocID="{F22AB08E-BA7E-4426-B46A-91A442BAD53B}" presName="compositeB" presStyleCnt="0"/>
      <dgm:spPr/>
    </dgm:pt>
    <dgm:pt modelId="{3D061337-5707-4598-B2B0-D6701BD8EAC9}" type="pres">
      <dgm:prSet presAssocID="{F22AB08E-BA7E-4426-B46A-91A442BAD53B}" presName="textB" presStyleLbl="revTx" presStyleIdx="1" presStyleCnt="3">
        <dgm:presLayoutVars>
          <dgm:bulletEnabled val="1"/>
        </dgm:presLayoutVars>
      </dgm:prSet>
      <dgm:spPr/>
      <dgm:t>
        <a:bodyPr/>
        <a:lstStyle/>
        <a:p>
          <a:endParaRPr lang="en-SG"/>
        </a:p>
      </dgm:t>
    </dgm:pt>
    <dgm:pt modelId="{8FED7EB3-F0D5-4943-AD62-0579D75A6E19}" type="pres">
      <dgm:prSet presAssocID="{F22AB08E-BA7E-4426-B46A-91A442BAD53B}" presName="circleB" presStyleLbl="node1" presStyleIdx="1" presStyleCnt="3"/>
      <dgm:spPr/>
    </dgm:pt>
    <dgm:pt modelId="{E179A925-69DB-4A95-B65B-B746FA863A67}" type="pres">
      <dgm:prSet presAssocID="{F22AB08E-BA7E-4426-B46A-91A442BAD53B}" presName="spaceB" presStyleCnt="0"/>
      <dgm:spPr/>
    </dgm:pt>
    <dgm:pt modelId="{BD5A845F-349C-466F-A816-576A43F13D78}" type="pres">
      <dgm:prSet presAssocID="{B8BA8E84-AF45-45D2-943B-46AD232FF6C3}" presName="space" presStyleCnt="0"/>
      <dgm:spPr/>
    </dgm:pt>
    <dgm:pt modelId="{A94B5F76-D4F0-49C3-A6EF-CC610891DE7F}" type="pres">
      <dgm:prSet presAssocID="{D95D6441-89B8-4DBF-BF22-0AAC4AE3EE18}" presName="compositeA" presStyleCnt="0"/>
      <dgm:spPr/>
    </dgm:pt>
    <dgm:pt modelId="{B3D001A8-286C-487D-A241-2A280F3281D2}" type="pres">
      <dgm:prSet presAssocID="{D95D6441-89B8-4DBF-BF22-0AAC4AE3EE18}" presName="textA" presStyleLbl="revTx" presStyleIdx="2" presStyleCnt="3">
        <dgm:presLayoutVars>
          <dgm:bulletEnabled val="1"/>
        </dgm:presLayoutVars>
      </dgm:prSet>
      <dgm:spPr/>
      <dgm:t>
        <a:bodyPr/>
        <a:lstStyle/>
        <a:p>
          <a:endParaRPr lang="en-SG"/>
        </a:p>
      </dgm:t>
    </dgm:pt>
    <dgm:pt modelId="{C0355CAF-5B9B-4DE5-BC73-686FFC7F2E2D}" type="pres">
      <dgm:prSet presAssocID="{D95D6441-89B8-4DBF-BF22-0AAC4AE3EE18}" presName="circleA" presStyleLbl="node1" presStyleIdx="2" presStyleCnt="3"/>
      <dgm:spPr/>
    </dgm:pt>
    <dgm:pt modelId="{2724C8A8-33BF-4B2D-A435-7059DC9524FF}" type="pres">
      <dgm:prSet presAssocID="{D95D6441-89B8-4DBF-BF22-0AAC4AE3EE18}" presName="spaceA" presStyleCnt="0"/>
      <dgm:spPr/>
    </dgm:pt>
  </dgm:ptLst>
  <dgm:cxnLst>
    <dgm:cxn modelId="{41EC0516-755B-467B-88ED-C8C96A814399}" srcId="{988FDA01-682C-4762-B4B9-59A21EDE05DD}" destId="{3A547427-66A5-43AF-B751-341352FA53FE}" srcOrd="0" destOrd="0" parTransId="{B32255D9-A246-47AC-92B4-00CDDF7FA4DD}" sibTransId="{87D27778-D522-4A21-8D4E-E7C25346F917}"/>
    <dgm:cxn modelId="{648BC52A-74D5-4189-8FCA-57B314EB9ED6}" type="presOf" srcId="{D95D6441-89B8-4DBF-BF22-0AAC4AE3EE18}" destId="{B3D001A8-286C-487D-A241-2A280F3281D2}" srcOrd="0" destOrd="0" presId="urn:microsoft.com/office/officeart/2005/8/layout/hProcess11"/>
    <dgm:cxn modelId="{E13A2DCB-6374-42C4-A91F-61103042026F}" type="presOf" srcId="{3A547427-66A5-43AF-B751-341352FA53FE}" destId="{EC3EE2DF-8729-45BE-899A-5BE7AC6178CF}" srcOrd="0" destOrd="0" presId="urn:microsoft.com/office/officeart/2005/8/layout/hProcess11"/>
    <dgm:cxn modelId="{B30DA6BB-AC8A-4530-AD27-03ABB738E38C}" srcId="{988FDA01-682C-4762-B4B9-59A21EDE05DD}" destId="{D95D6441-89B8-4DBF-BF22-0AAC4AE3EE18}" srcOrd="2" destOrd="0" parTransId="{1B82E488-EB2C-4A58-9284-391AB2FD6AB0}" sibTransId="{2ACB1429-8569-4FEE-801B-5AA2A8CED905}"/>
    <dgm:cxn modelId="{2750F809-D116-42F1-9F7B-5D0A2CDE6B42}" srcId="{988FDA01-682C-4762-B4B9-59A21EDE05DD}" destId="{F22AB08E-BA7E-4426-B46A-91A442BAD53B}" srcOrd="1" destOrd="0" parTransId="{118C799B-65EF-48F4-BD8F-3931FEAB8456}" sibTransId="{B8BA8E84-AF45-45D2-943B-46AD232FF6C3}"/>
    <dgm:cxn modelId="{7735430A-1D43-475C-AE3D-15C7892DD5F8}" type="presOf" srcId="{988FDA01-682C-4762-B4B9-59A21EDE05DD}" destId="{52669E06-E147-4FF5-B020-DAD7052F50EA}" srcOrd="0" destOrd="0" presId="urn:microsoft.com/office/officeart/2005/8/layout/hProcess11"/>
    <dgm:cxn modelId="{F234A3A0-ADF0-4474-A9B7-999D44BC3D4B}" type="presOf" srcId="{F22AB08E-BA7E-4426-B46A-91A442BAD53B}" destId="{3D061337-5707-4598-B2B0-D6701BD8EAC9}" srcOrd="0" destOrd="0" presId="urn:microsoft.com/office/officeart/2005/8/layout/hProcess11"/>
    <dgm:cxn modelId="{80CCF1A0-878F-4C66-89A5-BC0E86EC799C}" type="presParOf" srcId="{52669E06-E147-4FF5-B020-DAD7052F50EA}" destId="{BC5C7319-07DC-4C5E-8809-F2B8DD0A22D9}" srcOrd="0" destOrd="0" presId="urn:microsoft.com/office/officeart/2005/8/layout/hProcess11"/>
    <dgm:cxn modelId="{6A64B64F-9554-4A57-867D-D80DC95CEA90}" type="presParOf" srcId="{52669E06-E147-4FF5-B020-DAD7052F50EA}" destId="{F546595E-66ED-4531-A345-841CB2B310C9}" srcOrd="1" destOrd="0" presId="urn:microsoft.com/office/officeart/2005/8/layout/hProcess11"/>
    <dgm:cxn modelId="{35FED22A-23E6-4DAD-9433-E52F1C4A68D4}" type="presParOf" srcId="{F546595E-66ED-4531-A345-841CB2B310C9}" destId="{93F22F5E-5DD6-4870-B360-4FB79592EA7F}" srcOrd="0" destOrd="0" presId="urn:microsoft.com/office/officeart/2005/8/layout/hProcess11"/>
    <dgm:cxn modelId="{1768CE33-CAB3-4D40-9A5D-E7B9B240DBFA}" type="presParOf" srcId="{93F22F5E-5DD6-4870-B360-4FB79592EA7F}" destId="{EC3EE2DF-8729-45BE-899A-5BE7AC6178CF}" srcOrd="0" destOrd="0" presId="urn:microsoft.com/office/officeart/2005/8/layout/hProcess11"/>
    <dgm:cxn modelId="{B1CFA020-C724-4AA8-87C3-7A2080EC145D}" type="presParOf" srcId="{93F22F5E-5DD6-4870-B360-4FB79592EA7F}" destId="{08E38796-DA79-40C5-8204-75FB00E00E94}" srcOrd="1" destOrd="0" presId="urn:microsoft.com/office/officeart/2005/8/layout/hProcess11"/>
    <dgm:cxn modelId="{8FE04B86-3C7B-4A9C-878F-AF5928A74429}" type="presParOf" srcId="{93F22F5E-5DD6-4870-B360-4FB79592EA7F}" destId="{DA61CA4B-159A-479C-A525-1D08F87D5195}" srcOrd="2" destOrd="0" presId="urn:microsoft.com/office/officeart/2005/8/layout/hProcess11"/>
    <dgm:cxn modelId="{19E4FEF0-AF58-44A0-A0EC-21470E068001}" type="presParOf" srcId="{F546595E-66ED-4531-A345-841CB2B310C9}" destId="{34356186-E14A-4C74-A087-29A928F785E5}" srcOrd="1" destOrd="0" presId="urn:microsoft.com/office/officeart/2005/8/layout/hProcess11"/>
    <dgm:cxn modelId="{447D6D8D-EF1F-4833-B34B-F3447863EB21}" type="presParOf" srcId="{F546595E-66ED-4531-A345-841CB2B310C9}" destId="{BD74C252-E46E-49CA-AE16-50D2346BF084}" srcOrd="2" destOrd="0" presId="urn:microsoft.com/office/officeart/2005/8/layout/hProcess11"/>
    <dgm:cxn modelId="{E9DEC84B-3ABD-4B77-9DE1-98A4EBAD900D}" type="presParOf" srcId="{BD74C252-E46E-49CA-AE16-50D2346BF084}" destId="{3D061337-5707-4598-B2B0-D6701BD8EAC9}" srcOrd="0" destOrd="0" presId="urn:microsoft.com/office/officeart/2005/8/layout/hProcess11"/>
    <dgm:cxn modelId="{4C71A68C-8BA3-468A-A728-5A9B533C9BE1}" type="presParOf" srcId="{BD74C252-E46E-49CA-AE16-50D2346BF084}" destId="{8FED7EB3-F0D5-4943-AD62-0579D75A6E19}" srcOrd="1" destOrd="0" presId="urn:microsoft.com/office/officeart/2005/8/layout/hProcess11"/>
    <dgm:cxn modelId="{357B60E3-A220-4FA1-958B-80A26AE71D53}" type="presParOf" srcId="{BD74C252-E46E-49CA-AE16-50D2346BF084}" destId="{E179A925-69DB-4A95-B65B-B746FA863A67}" srcOrd="2" destOrd="0" presId="urn:microsoft.com/office/officeart/2005/8/layout/hProcess11"/>
    <dgm:cxn modelId="{E111E73D-14D0-4D6E-8BE2-C8CF4254FBC6}" type="presParOf" srcId="{F546595E-66ED-4531-A345-841CB2B310C9}" destId="{BD5A845F-349C-466F-A816-576A43F13D78}" srcOrd="3" destOrd="0" presId="urn:microsoft.com/office/officeart/2005/8/layout/hProcess11"/>
    <dgm:cxn modelId="{8A59977D-4835-4627-8199-907B11626C68}" type="presParOf" srcId="{F546595E-66ED-4531-A345-841CB2B310C9}" destId="{A94B5F76-D4F0-49C3-A6EF-CC610891DE7F}" srcOrd="4" destOrd="0" presId="urn:microsoft.com/office/officeart/2005/8/layout/hProcess11"/>
    <dgm:cxn modelId="{14CBA46B-C495-4047-9BF5-0060F4847759}" type="presParOf" srcId="{A94B5F76-D4F0-49C3-A6EF-CC610891DE7F}" destId="{B3D001A8-286C-487D-A241-2A280F3281D2}" srcOrd="0" destOrd="0" presId="urn:microsoft.com/office/officeart/2005/8/layout/hProcess11"/>
    <dgm:cxn modelId="{AE4BEA24-EEF3-45E1-8C02-BB498D27B052}" type="presParOf" srcId="{A94B5F76-D4F0-49C3-A6EF-CC610891DE7F}" destId="{C0355CAF-5B9B-4DE5-BC73-686FFC7F2E2D}" srcOrd="1" destOrd="0" presId="urn:microsoft.com/office/officeart/2005/8/layout/hProcess11"/>
    <dgm:cxn modelId="{51CE5CE0-2C9F-4626-9708-8355428204DA}" type="presParOf" srcId="{A94B5F76-D4F0-49C3-A6EF-CC610891DE7F}" destId="{2724C8A8-33BF-4B2D-A435-7059DC9524FF}"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43FB2C7-8F28-47B0-9887-D91065796A77}"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SG"/>
        </a:p>
      </dgm:t>
    </dgm:pt>
    <dgm:pt modelId="{7BB494F1-45D3-4105-B497-EB8108330B4E}">
      <dgm:prSet/>
      <dgm:spPr/>
      <dgm:t>
        <a:bodyPr/>
        <a:lstStyle/>
        <a:p>
          <a:pPr rtl="0"/>
          <a:r>
            <a:rPr lang="en-US" smtClean="0"/>
            <a:t>Carry out their devotional singing (kirtan) or  preaching based on the teachings of the Sri Guru Granth Sahib and the Sikh Rehat Maryada (Code of Conduct) from the Akaal Takhat</a:t>
          </a:r>
          <a:endParaRPr lang="en-SG"/>
        </a:p>
      </dgm:t>
    </dgm:pt>
    <dgm:pt modelId="{26BB9284-25F4-452F-933A-574ADB24B1C3}" type="parTrans" cxnId="{6234557D-50BA-4CEC-A8BF-0F3AE07E4936}">
      <dgm:prSet/>
      <dgm:spPr/>
      <dgm:t>
        <a:bodyPr/>
        <a:lstStyle/>
        <a:p>
          <a:endParaRPr lang="en-SG"/>
        </a:p>
      </dgm:t>
    </dgm:pt>
    <dgm:pt modelId="{846ACECC-E5BC-42EB-8EB3-5442FAAF4435}" type="sibTrans" cxnId="{6234557D-50BA-4CEC-A8BF-0F3AE07E4936}">
      <dgm:prSet/>
      <dgm:spPr/>
      <dgm:t>
        <a:bodyPr/>
        <a:lstStyle/>
        <a:p>
          <a:endParaRPr lang="en-SG"/>
        </a:p>
      </dgm:t>
    </dgm:pt>
    <dgm:pt modelId="{9A678E50-92A4-4AD9-A3FD-524B5F84F7C4}">
      <dgm:prSet/>
      <dgm:spPr/>
      <dgm:t>
        <a:bodyPr/>
        <a:lstStyle/>
        <a:p>
          <a:pPr rtl="0"/>
          <a:r>
            <a:rPr lang="en-US" smtClean="0"/>
            <a:t>Are not affiliated with any controversial Dera or Sect</a:t>
          </a:r>
          <a:endParaRPr lang="en-SG"/>
        </a:p>
      </dgm:t>
    </dgm:pt>
    <dgm:pt modelId="{9B8B8F8B-1B86-46DA-B798-61DBC262F636}" type="parTrans" cxnId="{D9AA41A5-1535-4AD8-AF52-30B1EAA7AE6D}">
      <dgm:prSet/>
      <dgm:spPr/>
      <dgm:t>
        <a:bodyPr/>
        <a:lstStyle/>
        <a:p>
          <a:endParaRPr lang="en-SG"/>
        </a:p>
      </dgm:t>
    </dgm:pt>
    <dgm:pt modelId="{3BE787C9-8CF2-4B1A-9559-721D2299BCAE}" type="sibTrans" cxnId="{D9AA41A5-1535-4AD8-AF52-30B1EAA7AE6D}">
      <dgm:prSet/>
      <dgm:spPr/>
      <dgm:t>
        <a:bodyPr/>
        <a:lstStyle/>
        <a:p>
          <a:endParaRPr lang="en-SG"/>
        </a:p>
      </dgm:t>
    </dgm:pt>
    <dgm:pt modelId="{202C8078-477F-4EB9-997B-59BBA9289919}">
      <dgm:prSet/>
      <dgm:spPr/>
      <dgm:t>
        <a:bodyPr/>
        <a:lstStyle/>
        <a:p>
          <a:pPr rtl="0"/>
          <a:r>
            <a:rPr lang="en-US" smtClean="0"/>
            <a:t>Are not actively involved in any  political activity in their country of origin</a:t>
          </a:r>
          <a:endParaRPr lang="en-SG"/>
        </a:p>
      </dgm:t>
    </dgm:pt>
    <dgm:pt modelId="{C4A1D293-86EB-4B41-A0BB-2298C763C7D3}" type="parTrans" cxnId="{CEC4E0F9-FBE3-4D3D-9756-4DBBCF4FAB25}">
      <dgm:prSet/>
      <dgm:spPr/>
      <dgm:t>
        <a:bodyPr/>
        <a:lstStyle/>
        <a:p>
          <a:endParaRPr lang="en-SG"/>
        </a:p>
      </dgm:t>
    </dgm:pt>
    <dgm:pt modelId="{0736CB52-B4EA-4F4E-BF7A-C712D8346DB0}" type="sibTrans" cxnId="{CEC4E0F9-FBE3-4D3D-9756-4DBBCF4FAB25}">
      <dgm:prSet/>
      <dgm:spPr/>
      <dgm:t>
        <a:bodyPr/>
        <a:lstStyle/>
        <a:p>
          <a:endParaRPr lang="en-SG"/>
        </a:p>
      </dgm:t>
    </dgm:pt>
    <dgm:pt modelId="{942B3D51-ECDB-441F-8F27-029C9DD4A477}">
      <dgm:prSet/>
      <dgm:spPr/>
      <dgm:t>
        <a:bodyPr/>
        <a:lstStyle/>
        <a:p>
          <a:pPr rtl="0"/>
          <a:r>
            <a:rPr lang="en-US" smtClean="0"/>
            <a:t>Do not have a record of being involved in any controversial religious activity related to Sikhism and or other religions</a:t>
          </a:r>
          <a:endParaRPr lang="en-SG"/>
        </a:p>
      </dgm:t>
    </dgm:pt>
    <dgm:pt modelId="{67135063-11B3-470A-942C-F2C5CD81271F}" type="parTrans" cxnId="{4F7FFC19-62EA-43FF-A326-66DCA6476ED8}">
      <dgm:prSet/>
      <dgm:spPr/>
      <dgm:t>
        <a:bodyPr/>
        <a:lstStyle/>
        <a:p>
          <a:endParaRPr lang="en-SG"/>
        </a:p>
      </dgm:t>
    </dgm:pt>
    <dgm:pt modelId="{563C7F3D-18DE-4932-B659-2579221338E1}" type="sibTrans" cxnId="{4F7FFC19-62EA-43FF-A326-66DCA6476ED8}">
      <dgm:prSet/>
      <dgm:spPr/>
      <dgm:t>
        <a:bodyPr/>
        <a:lstStyle/>
        <a:p>
          <a:endParaRPr lang="en-SG"/>
        </a:p>
      </dgm:t>
    </dgm:pt>
    <dgm:pt modelId="{800CAA69-500A-412B-B5D8-2643866C97D3}">
      <dgm:prSet/>
      <dgm:spPr/>
      <dgm:t>
        <a:bodyPr/>
        <a:lstStyle/>
        <a:p>
          <a:pPr rtl="0"/>
          <a:r>
            <a:rPr lang="en-US" smtClean="0"/>
            <a:t>Have not been convicted in any court of law.</a:t>
          </a:r>
          <a:endParaRPr lang="en-SG"/>
        </a:p>
      </dgm:t>
    </dgm:pt>
    <dgm:pt modelId="{1ADF43A7-C502-470F-A9D6-12337E9BBAFC}" type="parTrans" cxnId="{01EFE5FA-7431-4B14-9B44-5379E3799E5B}">
      <dgm:prSet/>
      <dgm:spPr/>
      <dgm:t>
        <a:bodyPr/>
        <a:lstStyle/>
        <a:p>
          <a:endParaRPr lang="en-SG"/>
        </a:p>
      </dgm:t>
    </dgm:pt>
    <dgm:pt modelId="{2D6AC5B4-D8C8-4B8F-893B-463712CDE4DA}" type="sibTrans" cxnId="{01EFE5FA-7431-4B14-9B44-5379E3799E5B}">
      <dgm:prSet/>
      <dgm:spPr/>
      <dgm:t>
        <a:bodyPr/>
        <a:lstStyle/>
        <a:p>
          <a:endParaRPr lang="en-SG"/>
        </a:p>
      </dgm:t>
    </dgm:pt>
    <dgm:pt modelId="{C7E35641-A16D-4E05-A47F-1B0A736E59E3}" type="pres">
      <dgm:prSet presAssocID="{743FB2C7-8F28-47B0-9887-D91065796A77}" presName="linear" presStyleCnt="0">
        <dgm:presLayoutVars>
          <dgm:animLvl val="lvl"/>
          <dgm:resizeHandles val="exact"/>
        </dgm:presLayoutVars>
      </dgm:prSet>
      <dgm:spPr/>
      <dgm:t>
        <a:bodyPr/>
        <a:lstStyle/>
        <a:p>
          <a:endParaRPr lang="en-SG"/>
        </a:p>
      </dgm:t>
    </dgm:pt>
    <dgm:pt modelId="{4FD73373-AEB7-4750-945B-BC4845C2AFD6}" type="pres">
      <dgm:prSet presAssocID="{7BB494F1-45D3-4105-B497-EB8108330B4E}" presName="parentText" presStyleLbl="node1" presStyleIdx="0" presStyleCnt="5">
        <dgm:presLayoutVars>
          <dgm:chMax val="0"/>
          <dgm:bulletEnabled val="1"/>
        </dgm:presLayoutVars>
      </dgm:prSet>
      <dgm:spPr/>
      <dgm:t>
        <a:bodyPr/>
        <a:lstStyle/>
        <a:p>
          <a:endParaRPr lang="en-SG"/>
        </a:p>
      </dgm:t>
    </dgm:pt>
    <dgm:pt modelId="{538B5AD9-B58E-4BB4-909D-A99F0D3F0F9F}" type="pres">
      <dgm:prSet presAssocID="{846ACECC-E5BC-42EB-8EB3-5442FAAF4435}" presName="spacer" presStyleCnt="0"/>
      <dgm:spPr/>
    </dgm:pt>
    <dgm:pt modelId="{D9B991A4-C0B5-4BA1-A6DB-43CA36ECB3F6}" type="pres">
      <dgm:prSet presAssocID="{9A678E50-92A4-4AD9-A3FD-524B5F84F7C4}" presName="parentText" presStyleLbl="node1" presStyleIdx="1" presStyleCnt="5">
        <dgm:presLayoutVars>
          <dgm:chMax val="0"/>
          <dgm:bulletEnabled val="1"/>
        </dgm:presLayoutVars>
      </dgm:prSet>
      <dgm:spPr/>
      <dgm:t>
        <a:bodyPr/>
        <a:lstStyle/>
        <a:p>
          <a:endParaRPr lang="en-SG"/>
        </a:p>
      </dgm:t>
    </dgm:pt>
    <dgm:pt modelId="{7B2399F4-3E33-4DEC-A100-7E80F54DEE5B}" type="pres">
      <dgm:prSet presAssocID="{3BE787C9-8CF2-4B1A-9559-721D2299BCAE}" presName="spacer" presStyleCnt="0"/>
      <dgm:spPr/>
    </dgm:pt>
    <dgm:pt modelId="{FCD0FF1E-2F13-4518-8309-722CA41099EA}" type="pres">
      <dgm:prSet presAssocID="{202C8078-477F-4EB9-997B-59BBA9289919}" presName="parentText" presStyleLbl="node1" presStyleIdx="2" presStyleCnt="5">
        <dgm:presLayoutVars>
          <dgm:chMax val="0"/>
          <dgm:bulletEnabled val="1"/>
        </dgm:presLayoutVars>
      </dgm:prSet>
      <dgm:spPr/>
      <dgm:t>
        <a:bodyPr/>
        <a:lstStyle/>
        <a:p>
          <a:endParaRPr lang="en-SG"/>
        </a:p>
      </dgm:t>
    </dgm:pt>
    <dgm:pt modelId="{E8F9C91D-432D-4A7E-906B-7C7B032B1E71}" type="pres">
      <dgm:prSet presAssocID="{0736CB52-B4EA-4F4E-BF7A-C712D8346DB0}" presName="spacer" presStyleCnt="0"/>
      <dgm:spPr/>
    </dgm:pt>
    <dgm:pt modelId="{AA89990F-7B47-4757-8E13-F73764546B64}" type="pres">
      <dgm:prSet presAssocID="{942B3D51-ECDB-441F-8F27-029C9DD4A477}" presName="parentText" presStyleLbl="node1" presStyleIdx="3" presStyleCnt="5">
        <dgm:presLayoutVars>
          <dgm:chMax val="0"/>
          <dgm:bulletEnabled val="1"/>
        </dgm:presLayoutVars>
      </dgm:prSet>
      <dgm:spPr/>
      <dgm:t>
        <a:bodyPr/>
        <a:lstStyle/>
        <a:p>
          <a:endParaRPr lang="en-SG"/>
        </a:p>
      </dgm:t>
    </dgm:pt>
    <dgm:pt modelId="{D33A8A1F-3403-4F8E-81CE-54B1FC52F141}" type="pres">
      <dgm:prSet presAssocID="{563C7F3D-18DE-4932-B659-2579221338E1}" presName="spacer" presStyleCnt="0"/>
      <dgm:spPr/>
    </dgm:pt>
    <dgm:pt modelId="{042BED2D-E68C-492D-B219-C7AFEF4E2616}" type="pres">
      <dgm:prSet presAssocID="{800CAA69-500A-412B-B5D8-2643866C97D3}" presName="parentText" presStyleLbl="node1" presStyleIdx="4" presStyleCnt="5">
        <dgm:presLayoutVars>
          <dgm:chMax val="0"/>
          <dgm:bulletEnabled val="1"/>
        </dgm:presLayoutVars>
      </dgm:prSet>
      <dgm:spPr/>
      <dgm:t>
        <a:bodyPr/>
        <a:lstStyle/>
        <a:p>
          <a:endParaRPr lang="en-SG"/>
        </a:p>
      </dgm:t>
    </dgm:pt>
  </dgm:ptLst>
  <dgm:cxnLst>
    <dgm:cxn modelId="{AC2DA542-6DD9-46BD-BE4E-86BB376361BB}" type="presOf" srcId="{942B3D51-ECDB-441F-8F27-029C9DD4A477}" destId="{AA89990F-7B47-4757-8E13-F73764546B64}" srcOrd="0" destOrd="0" presId="urn:microsoft.com/office/officeart/2005/8/layout/vList2"/>
    <dgm:cxn modelId="{52905B87-F7F9-44E5-9454-FB000757364F}" type="presOf" srcId="{202C8078-477F-4EB9-997B-59BBA9289919}" destId="{FCD0FF1E-2F13-4518-8309-722CA41099EA}" srcOrd="0" destOrd="0" presId="urn:microsoft.com/office/officeart/2005/8/layout/vList2"/>
    <dgm:cxn modelId="{01EFE5FA-7431-4B14-9B44-5379E3799E5B}" srcId="{743FB2C7-8F28-47B0-9887-D91065796A77}" destId="{800CAA69-500A-412B-B5D8-2643866C97D3}" srcOrd="4" destOrd="0" parTransId="{1ADF43A7-C502-470F-A9D6-12337E9BBAFC}" sibTransId="{2D6AC5B4-D8C8-4B8F-893B-463712CDE4DA}"/>
    <dgm:cxn modelId="{D9AA41A5-1535-4AD8-AF52-30B1EAA7AE6D}" srcId="{743FB2C7-8F28-47B0-9887-D91065796A77}" destId="{9A678E50-92A4-4AD9-A3FD-524B5F84F7C4}" srcOrd="1" destOrd="0" parTransId="{9B8B8F8B-1B86-46DA-B798-61DBC262F636}" sibTransId="{3BE787C9-8CF2-4B1A-9559-721D2299BCAE}"/>
    <dgm:cxn modelId="{CEC4E0F9-FBE3-4D3D-9756-4DBBCF4FAB25}" srcId="{743FB2C7-8F28-47B0-9887-D91065796A77}" destId="{202C8078-477F-4EB9-997B-59BBA9289919}" srcOrd="2" destOrd="0" parTransId="{C4A1D293-86EB-4B41-A0BB-2298C763C7D3}" sibTransId="{0736CB52-B4EA-4F4E-BF7A-C712D8346DB0}"/>
    <dgm:cxn modelId="{E77D480A-1E62-4593-9713-0BF186232414}" type="presOf" srcId="{9A678E50-92A4-4AD9-A3FD-524B5F84F7C4}" destId="{D9B991A4-C0B5-4BA1-A6DB-43CA36ECB3F6}" srcOrd="0" destOrd="0" presId="urn:microsoft.com/office/officeart/2005/8/layout/vList2"/>
    <dgm:cxn modelId="{6234557D-50BA-4CEC-A8BF-0F3AE07E4936}" srcId="{743FB2C7-8F28-47B0-9887-D91065796A77}" destId="{7BB494F1-45D3-4105-B497-EB8108330B4E}" srcOrd="0" destOrd="0" parTransId="{26BB9284-25F4-452F-933A-574ADB24B1C3}" sibTransId="{846ACECC-E5BC-42EB-8EB3-5442FAAF4435}"/>
    <dgm:cxn modelId="{C318B0FA-8BB9-4F8B-B919-8F229FC72D69}" type="presOf" srcId="{800CAA69-500A-412B-B5D8-2643866C97D3}" destId="{042BED2D-E68C-492D-B219-C7AFEF4E2616}" srcOrd="0" destOrd="0" presId="urn:microsoft.com/office/officeart/2005/8/layout/vList2"/>
    <dgm:cxn modelId="{FC739A5E-8850-4643-8EF5-B9BEF76E5E61}" type="presOf" srcId="{743FB2C7-8F28-47B0-9887-D91065796A77}" destId="{C7E35641-A16D-4E05-A47F-1B0A736E59E3}" srcOrd="0" destOrd="0" presId="urn:microsoft.com/office/officeart/2005/8/layout/vList2"/>
    <dgm:cxn modelId="{BA6D1997-1A68-4275-91D2-F07325A39FE3}" type="presOf" srcId="{7BB494F1-45D3-4105-B497-EB8108330B4E}" destId="{4FD73373-AEB7-4750-945B-BC4845C2AFD6}" srcOrd="0" destOrd="0" presId="urn:microsoft.com/office/officeart/2005/8/layout/vList2"/>
    <dgm:cxn modelId="{4F7FFC19-62EA-43FF-A326-66DCA6476ED8}" srcId="{743FB2C7-8F28-47B0-9887-D91065796A77}" destId="{942B3D51-ECDB-441F-8F27-029C9DD4A477}" srcOrd="3" destOrd="0" parTransId="{67135063-11B3-470A-942C-F2C5CD81271F}" sibTransId="{563C7F3D-18DE-4932-B659-2579221338E1}"/>
    <dgm:cxn modelId="{88808F8E-C158-4414-8140-33214744DF54}" type="presParOf" srcId="{C7E35641-A16D-4E05-A47F-1B0A736E59E3}" destId="{4FD73373-AEB7-4750-945B-BC4845C2AFD6}" srcOrd="0" destOrd="0" presId="urn:microsoft.com/office/officeart/2005/8/layout/vList2"/>
    <dgm:cxn modelId="{FE66A463-8C4B-4467-9A5A-50C94FE36800}" type="presParOf" srcId="{C7E35641-A16D-4E05-A47F-1B0A736E59E3}" destId="{538B5AD9-B58E-4BB4-909D-A99F0D3F0F9F}" srcOrd="1" destOrd="0" presId="urn:microsoft.com/office/officeart/2005/8/layout/vList2"/>
    <dgm:cxn modelId="{6C486139-0865-47AF-96B5-D958742FE91A}" type="presParOf" srcId="{C7E35641-A16D-4E05-A47F-1B0A736E59E3}" destId="{D9B991A4-C0B5-4BA1-A6DB-43CA36ECB3F6}" srcOrd="2" destOrd="0" presId="urn:microsoft.com/office/officeart/2005/8/layout/vList2"/>
    <dgm:cxn modelId="{B095946F-6D6D-4292-93ED-D458EF0FC792}" type="presParOf" srcId="{C7E35641-A16D-4E05-A47F-1B0A736E59E3}" destId="{7B2399F4-3E33-4DEC-A100-7E80F54DEE5B}" srcOrd="3" destOrd="0" presId="urn:microsoft.com/office/officeart/2005/8/layout/vList2"/>
    <dgm:cxn modelId="{F211CE57-9395-4F9C-BD64-7AC689F60FB9}" type="presParOf" srcId="{C7E35641-A16D-4E05-A47F-1B0A736E59E3}" destId="{FCD0FF1E-2F13-4518-8309-722CA41099EA}" srcOrd="4" destOrd="0" presId="urn:microsoft.com/office/officeart/2005/8/layout/vList2"/>
    <dgm:cxn modelId="{AF0CDB35-5DE7-42E7-BB1E-9D9EFBB9ECAA}" type="presParOf" srcId="{C7E35641-A16D-4E05-A47F-1B0A736E59E3}" destId="{E8F9C91D-432D-4A7E-906B-7C7B032B1E71}" srcOrd="5" destOrd="0" presId="urn:microsoft.com/office/officeart/2005/8/layout/vList2"/>
    <dgm:cxn modelId="{93F62A5B-857D-430C-AFD7-5AC7EC9973A9}" type="presParOf" srcId="{C7E35641-A16D-4E05-A47F-1B0A736E59E3}" destId="{AA89990F-7B47-4757-8E13-F73764546B64}" srcOrd="6" destOrd="0" presId="urn:microsoft.com/office/officeart/2005/8/layout/vList2"/>
    <dgm:cxn modelId="{548238F3-4AB8-44C5-9CF8-034E8224C48E}" type="presParOf" srcId="{C7E35641-A16D-4E05-A47F-1B0A736E59E3}" destId="{D33A8A1F-3403-4F8E-81CE-54B1FC52F141}" srcOrd="7" destOrd="0" presId="urn:microsoft.com/office/officeart/2005/8/layout/vList2"/>
    <dgm:cxn modelId="{0A97621F-F688-4B25-BFF3-30283F62B44A}" type="presParOf" srcId="{C7E35641-A16D-4E05-A47F-1B0A736E59E3}" destId="{042BED2D-E68C-492D-B219-C7AFEF4E261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045378-73DB-446E-96D5-4F8297A48A01}"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SG"/>
        </a:p>
      </dgm:t>
    </dgm:pt>
    <dgm:pt modelId="{254501C1-61F4-4081-B759-EAFDDB4D47F2}">
      <dgm:prSet custT="1"/>
      <dgm:spPr/>
      <dgm:t>
        <a:bodyPr/>
        <a:lstStyle/>
        <a:p>
          <a:pPr rtl="0"/>
          <a:r>
            <a:rPr lang="en-US" sz="1600" b="1" dirty="0" smtClean="0"/>
            <a:t>D</a:t>
          </a:r>
          <a:r>
            <a:rPr lang="en-US" sz="1200" dirty="0" smtClean="0"/>
            <a:t>ue diligence - To carry out independent pre-invitation verification of the invitees’ suitability</a:t>
          </a:r>
          <a:endParaRPr lang="en-SG" sz="1200" dirty="0"/>
        </a:p>
      </dgm:t>
    </dgm:pt>
    <dgm:pt modelId="{2DD8B497-4A1E-4C5C-8688-F3FC422E18C6}" type="parTrans" cxnId="{0C2B702A-4845-4D10-B929-138608ACDEFA}">
      <dgm:prSet/>
      <dgm:spPr/>
      <dgm:t>
        <a:bodyPr/>
        <a:lstStyle/>
        <a:p>
          <a:endParaRPr lang="en-SG"/>
        </a:p>
      </dgm:t>
    </dgm:pt>
    <dgm:pt modelId="{DB158CC9-4B54-4BC7-A4B2-63D303459583}" type="sibTrans" cxnId="{0C2B702A-4845-4D10-B929-138608ACDEFA}">
      <dgm:prSet/>
      <dgm:spPr/>
      <dgm:t>
        <a:bodyPr/>
        <a:lstStyle/>
        <a:p>
          <a:endParaRPr lang="en-SG"/>
        </a:p>
      </dgm:t>
    </dgm:pt>
    <dgm:pt modelId="{E52600DB-FC1D-4D47-A8FD-5745AF0AE911}">
      <dgm:prSet custT="1"/>
      <dgm:spPr/>
      <dgm:t>
        <a:bodyPr/>
        <a:lstStyle/>
        <a:p>
          <a:pPr rtl="0"/>
          <a:r>
            <a:rPr lang="en-US" sz="1600" b="1" dirty="0" smtClean="0"/>
            <a:t>E</a:t>
          </a:r>
          <a:r>
            <a:rPr lang="en-US" sz="1200" dirty="0" smtClean="0"/>
            <a:t>ducate - A formal structured briefing upon arrival, as part of their induction, which will explain the Do’s and Don’ts during their stay in Singapore </a:t>
          </a:r>
          <a:endParaRPr lang="en-SG" sz="1200" dirty="0"/>
        </a:p>
      </dgm:t>
    </dgm:pt>
    <dgm:pt modelId="{79D1F292-49BF-4065-BF1D-B82CB9DE11B8}" type="parTrans" cxnId="{9B5ADC08-9817-456E-A501-E29BC86B1AEF}">
      <dgm:prSet/>
      <dgm:spPr/>
      <dgm:t>
        <a:bodyPr/>
        <a:lstStyle/>
        <a:p>
          <a:endParaRPr lang="en-SG"/>
        </a:p>
      </dgm:t>
    </dgm:pt>
    <dgm:pt modelId="{EC1EA486-9FD8-4E43-A0BB-96435664C6C5}" type="sibTrans" cxnId="{9B5ADC08-9817-456E-A501-E29BC86B1AEF}">
      <dgm:prSet/>
      <dgm:spPr/>
      <dgm:t>
        <a:bodyPr/>
        <a:lstStyle/>
        <a:p>
          <a:endParaRPr lang="en-SG"/>
        </a:p>
      </dgm:t>
    </dgm:pt>
    <dgm:pt modelId="{D31D25E6-57D4-4926-8D96-54C369B897AA}">
      <dgm:prSet custT="1"/>
      <dgm:spPr/>
      <dgm:t>
        <a:bodyPr/>
        <a:lstStyle/>
        <a:p>
          <a:pPr rtl="0"/>
          <a:r>
            <a:rPr lang="en-US" sz="1600" b="1" dirty="0" smtClean="0"/>
            <a:t>C</a:t>
          </a:r>
          <a:r>
            <a:rPr lang="en-US" sz="1200" dirty="0" smtClean="0"/>
            <a:t>onfirm - Asked to sign an Undertaking not to indulge in using words or action which may affect the reputation of the host institution in particular, and the Sikh Community of Singapore in general.</a:t>
          </a:r>
          <a:endParaRPr lang="en-SG" sz="1200" dirty="0"/>
        </a:p>
      </dgm:t>
    </dgm:pt>
    <dgm:pt modelId="{7637FB8F-D826-408B-9AF6-5AF9CD4A2B05}" type="parTrans" cxnId="{6D5C5448-39D2-4FFC-899D-75C33374C64F}">
      <dgm:prSet/>
      <dgm:spPr/>
      <dgm:t>
        <a:bodyPr/>
        <a:lstStyle/>
        <a:p>
          <a:endParaRPr lang="en-SG"/>
        </a:p>
      </dgm:t>
    </dgm:pt>
    <dgm:pt modelId="{A4A21F9C-D508-4E00-9C5A-DBAACD536344}" type="sibTrans" cxnId="{6D5C5448-39D2-4FFC-899D-75C33374C64F}">
      <dgm:prSet/>
      <dgm:spPr/>
      <dgm:t>
        <a:bodyPr/>
        <a:lstStyle/>
        <a:p>
          <a:endParaRPr lang="en-SG"/>
        </a:p>
      </dgm:t>
    </dgm:pt>
    <dgm:pt modelId="{BB9D4602-98A4-43BA-8F4F-EDA88DEDEAF1}">
      <dgm:prSet custT="1"/>
      <dgm:spPr/>
      <dgm:t>
        <a:bodyPr/>
        <a:lstStyle/>
        <a:p>
          <a:pPr rtl="0"/>
          <a:r>
            <a:rPr lang="en-US" sz="1600" b="1" dirty="0" smtClean="0"/>
            <a:t>K</a:t>
          </a:r>
          <a:r>
            <a:rPr lang="en-US" sz="1200" dirty="0" smtClean="0"/>
            <a:t>eep Check - Members assigned to monitor and review the contents of the </a:t>
          </a:r>
          <a:r>
            <a:rPr lang="en-US" sz="1200" dirty="0" err="1" smtClean="0"/>
            <a:t>programme</a:t>
          </a:r>
          <a:r>
            <a:rPr lang="en-US" sz="1200" dirty="0" smtClean="0"/>
            <a:t> of invitees in the context of our national policy</a:t>
          </a:r>
          <a:endParaRPr lang="en-SG" sz="1200" dirty="0"/>
        </a:p>
      </dgm:t>
    </dgm:pt>
    <dgm:pt modelId="{C06009EA-A547-4098-84C1-EB796C6B87BD}" type="parTrans" cxnId="{93CB9B63-FEEE-4D7F-9FE2-AED884EE0F99}">
      <dgm:prSet/>
      <dgm:spPr/>
      <dgm:t>
        <a:bodyPr/>
        <a:lstStyle/>
        <a:p>
          <a:endParaRPr lang="en-SG"/>
        </a:p>
      </dgm:t>
    </dgm:pt>
    <dgm:pt modelId="{0617E557-6E7D-4CF4-AA55-3CB76F4A8D9E}" type="sibTrans" cxnId="{93CB9B63-FEEE-4D7F-9FE2-AED884EE0F99}">
      <dgm:prSet/>
      <dgm:spPr/>
      <dgm:t>
        <a:bodyPr/>
        <a:lstStyle/>
        <a:p>
          <a:endParaRPr lang="en-SG"/>
        </a:p>
      </dgm:t>
    </dgm:pt>
    <dgm:pt modelId="{3791DD27-5EBD-4872-9779-CBB96704C5B0}">
      <dgm:prSet custT="1"/>
      <dgm:spPr/>
      <dgm:t>
        <a:bodyPr/>
        <a:lstStyle/>
        <a:p>
          <a:pPr rtl="0"/>
          <a:r>
            <a:rPr lang="en-US" sz="1600" b="1" dirty="0" smtClean="0"/>
            <a:t>S</a:t>
          </a:r>
          <a:r>
            <a:rPr lang="en-US" sz="1200" dirty="0" smtClean="0"/>
            <a:t>trengthen - Institutions may put in place additional measures to ensure that the visiting </a:t>
          </a:r>
          <a:r>
            <a:rPr lang="en-US" sz="1200" dirty="0" err="1" smtClean="0"/>
            <a:t>Jatha</a:t>
          </a:r>
          <a:r>
            <a:rPr lang="en-US" sz="1200" dirty="0" smtClean="0"/>
            <a:t> or Preacher keeps within the parameters of our national policy on racial and religious harmony</a:t>
          </a:r>
          <a:endParaRPr lang="en-SG" sz="1200" dirty="0"/>
        </a:p>
      </dgm:t>
    </dgm:pt>
    <dgm:pt modelId="{03A482BC-C599-4451-90CB-65A6FA796F36}" type="parTrans" cxnId="{1AC43A9D-1975-4E4D-BF67-FAF1FFAD553B}">
      <dgm:prSet/>
      <dgm:spPr/>
      <dgm:t>
        <a:bodyPr/>
        <a:lstStyle/>
        <a:p>
          <a:endParaRPr lang="en-SG"/>
        </a:p>
      </dgm:t>
    </dgm:pt>
    <dgm:pt modelId="{080C6777-FB4B-4D71-BF1D-F2E876CAEAE8}" type="sibTrans" cxnId="{1AC43A9D-1975-4E4D-BF67-FAF1FFAD553B}">
      <dgm:prSet/>
      <dgm:spPr/>
      <dgm:t>
        <a:bodyPr/>
        <a:lstStyle/>
        <a:p>
          <a:endParaRPr lang="en-SG"/>
        </a:p>
      </dgm:t>
    </dgm:pt>
    <dgm:pt modelId="{7098B624-DF8C-4D1E-B416-D9E2E42365FD}" type="pres">
      <dgm:prSet presAssocID="{46045378-73DB-446E-96D5-4F8297A48A01}" presName="CompostProcess" presStyleCnt="0">
        <dgm:presLayoutVars>
          <dgm:dir/>
          <dgm:resizeHandles val="exact"/>
        </dgm:presLayoutVars>
      </dgm:prSet>
      <dgm:spPr/>
      <dgm:t>
        <a:bodyPr/>
        <a:lstStyle/>
        <a:p>
          <a:endParaRPr lang="en-SG"/>
        </a:p>
      </dgm:t>
    </dgm:pt>
    <dgm:pt modelId="{847BBC4F-7BB9-4F38-BF34-323B25A361E2}" type="pres">
      <dgm:prSet presAssocID="{46045378-73DB-446E-96D5-4F8297A48A01}" presName="arrow" presStyleLbl="bgShp" presStyleIdx="0" presStyleCnt="1"/>
      <dgm:spPr>
        <a:solidFill>
          <a:schemeClr val="bg2">
            <a:lumMod val="75000"/>
          </a:schemeClr>
        </a:solidFill>
      </dgm:spPr>
    </dgm:pt>
    <dgm:pt modelId="{72DE4E41-D534-4EA0-89E8-EF2BF76A8279}" type="pres">
      <dgm:prSet presAssocID="{46045378-73DB-446E-96D5-4F8297A48A01}" presName="linearProcess" presStyleCnt="0"/>
      <dgm:spPr/>
    </dgm:pt>
    <dgm:pt modelId="{E4BB5CCD-2005-4C54-9B07-84F165BFC85B}" type="pres">
      <dgm:prSet presAssocID="{254501C1-61F4-4081-B759-EAFDDB4D47F2}" presName="textNode" presStyleLbl="node1" presStyleIdx="0" presStyleCnt="5">
        <dgm:presLayoutVars>
          <dgm:bulletEnabled val="1"/>
        </dgm:presLayoutVars>
      </dgm:prSet>
      <dgm:spPr/>
      <dgm:t>
        <a:bodyPr/>
        <a:lstStyle/>
        <a:p>
          <a:endParaRPr lang="en-SG"/>
        </a:p>
      </dgm:t>
    </dgm:pt>
    <dgm:pt modelId="{F418C47F-040B-44A1-BCD9-D57C4B130E04}" type="pres">
      <dgm:prSet presAssocID="{DB158CC9-4B54-4BC7-A4B2-63D303459583}" presName="sibTrans" presStyleCnt="0"/>
      <dgm:spPr/>
    </dgm:pt>
    <dgm:pt modelId="{F77B0ED6-E91E-46D2-82AF-7A42DD1D13D4}" type="pres">
      <dgm:prSet presAssocID="{E52600DB-FC1D-4D47-A8FD-5745AF0AE911}" presName="textNode" presStyleLbl="node1" presStyleIdx="1" presStyleCnt="5">
        <dgm:presLayoutVars>
          <dgm:bulletEnabled val="1"/>
        </dgm:presLayoutVars>
      </dgm:prSet>
      <dgm:spPr/>
      <dgm:t>
        <a:bodyPr/>
        <a:lstStyle/>
        <a:p>
          <a:endParaRPr lang="en-SG"/>
        </a:p>
      </dgm:t>
    </dgm:pt>
    <dgm:pt modelId="{B5C19128-F6AB-419E-8B6D-8E3611237F44}" type="pres">
      <dgm:prSet presAssocID="{EC1EA486-9FD8-4E43-A0BB-96435664C6C5}" presName="sibTrans" presStyleCnt="0"/>
      <dgm:spPr/>
    </dgm:pt>
    <dgm:pt modelId="{41A92013-3927-4E68-8C2E-BBB81898549F}" type="pres">
      <dgm:prSet presAssocID="{D31D25E6-57D4-4926-8D96-54C369B897AA}" presName="textNode" presStyleLbl="node1" presStyleIdx="2" presStyleCnt="5">
        <dgm:presLayoutVars>
          <dgm:bulletEnabled val="1"/>
        </dgm:presLayoutVars>
      </dgm:prSet>
      <dgm:spPr/>
      <dgm:t>
        <a:bodyPr/>
        <a:lstStyle/>
        <a:p>
          <a:endParaRPr lang="en-SG"/>
        </a:p>
      </dgm:t>
    </dgm:pt>
    <dgm:pt modelId="{82FF6BAA-5729-4C7F-8712-AADE0FE95CF2}" type="pres">
      <dgm:prSet presAssocID="{A4A21F9C-D508-4E00-9C5A-DBAACD536344}" presName="sibTrans" presStyleCnt="0"/>
      <dgm:spPr/>
    </dgm:pt>
    <dgm:pt modelId="{823E87BC-8111-45FC-8735-82268EFFAC40}" type="pres">
      <dgm:prSet presAssocID="{BB9D4602-98A4-43BA-8F4F-EDA88DEDEAF1}" presName="textNode" presStyleLbl="node1" presStyleIdx="3" presStyleCnt="5">
        <dgm:presLayoutVars>
          <dgm:bulletEnabled val="1"/>
        </dgm:presLayoutVars>
      </dgm:prSet>
      <dgm:spPr/>
      <dgm:t>
        <a:bodyPr/>
        <a:lstStyle/>
        <a:p>
          <a:endParaRPr lang="en-SG"/>
        </a:p>
      </dgm:t>
    </dgm:pt>
    <dgm:pt modelId="{89CAB4C1-2E60-432A-8008-048636032D21}" type="pres">
      <dgm:prSet presAssocID="{0617E557-6E7D-4CF4-AA55-3CB76F4A8D9E}" presName="sibTrans" presStyleCnt="0"/>
      <dgm:spPr/>
    </dgm:pt>
    <dgm:pt modelId="{B2F15A77-E408-4891-91E7-1E151B576662}" type="pres">
      <dgm:prSet presAssocID="{3791DD27-5EBD-4872-9779-CBB96704C5B0}" presName="textNode" presStyleLbl="node1" presStyleIdx="4" presStyleCnt="5">
        <dgm:presLayoutVars>
          <dgm:bulletEnabled val="1"/>
        </dgm:presLayoutVars>
      </dgm:prSet>
      <dgm:spPr/>
      <dgm:t>
        <a:bodyPr/>
        <a:lstStyle/>
        <a:p>
          <a:endParaRPr lang="en-SG"/>
        </a:p>
      </dgm:t>
    </dgm:pt>
  </dgm:ptLst>
  <dgm:cxnLst>
    <dgm:cxn modelId="{1AC43A9D-1975-4E4D-BF67-FAF1FFAD553B}" srcId="{46045378-73DB-446E-96D5-4F8297A48A01}" destId="{3791DD27-5EBD-4872-9779-CBB96704C5B0}" srcOrd="4" destOrd="0" parTransId="{03A482BC-C599-4451-90CB-65A6FA796F36}" sibTransId="{080C6777-FB4B-4D71-BF1D-F2E876CAEAE8}"/>
    <dgm:cxn modelId="{77BA893B-E891-40D8-AECE-00D4A50C595E}" type="presOf" srcId="{D31D25E6-57D4-4926-8D96-54C369B897AA}" destId="{41A92013-3927-4E68-8C2E-BBB81898549F}" srcOrd="0" destOrd="0" presId="urn:microsoft.com/office/officeart/2005/8/layout/hProcess9"/>
    <dgm:cxn modelId="{9B5ADC08-9817-456E-A501-E29BC86B1AEF}" srcId="{46045378-73DB-446E-96D5-4F8297A48A01}" destId="{E52600DB-FC1D-4D47-A8FD-5745AF0AE911}" srcOrd="1" destOrd="0" parTransId="{79D1F292-49BF-4065-BF1D-B82CB9DE11B8}" sibTransId="{EC1EA486-9FD8-4E43-A0BB-96435664C6C5}"/>
    <dgm:cxn modelId="{3423FB60-A1BF-41FF-AA9A-E7EE1C7D6DFB}" type="presOf" srcId="{3791DD27-5EBD-4872-9779-CBB96704C5B0}" destId="{B2F15A77-E408-4891-91E7-1E151B576662}" srcOrd="0" destOrd="0" presId="urn:microsoft.com/office/officeart/2005/8/layout/hProcess9"/>
    <dgm:cxn modelId="{6D5C5448-39D2-4FFC-899D-75C33374C64F}" srcId="{46045378-73DB-446E-96D5-4F8297A48A01}" destId="{D31D25E6-57D4-4926-8D96-54C369B897AA}" srcOrd="2" destOrd="0" parTransId="{7637FB8F-D826-408B-9AF6-5AF9CD4A2B05}" sibTransId="{A4A21F9C-D508-4E00-9C5A-DBAACD536344}"/>
    <dgm:cxn modelId="{0C2B702A-4845-4D10-B929-138608ACDEFA}" srcId="{46045378-73DB-446E-96D5-4F8297A48A01}" destId="{254501C1-61F4-4081-B759-EAFDDB4D47F2}" srcOrd="0" destOrd="0" parTransId="{2DD8B497-4A1E-4C5C-8688-F3FC422E18C6}" sibTransId="{DB158CC9-4B54-4BC7-A4B2-63D303459583}"/>
    <dgm:cxn modelId="{F547AF53-4772-458B-9343-1CF5259C933D}" type="presOf" srcId="{BB9D4602-98A4-43BA-8F4F-EDA88DEDEAF1}" destId="{823E87BC-8111-45FC-8735-82268EFFAC40}" srcOrd="0" destOrd="0" presId="urn:microsoft.com/office/officeart/2005/8/layout/hProcess9"/>
    <dgm:cxn modelId="{3067F611-6CBB-4658-91C4-17902F804967}" type="presOf" srcId="{254501C1-61F4-4081-B759-EAFDDB4D47F2}" destId="{E4BB5CCD-2005-4C54-9B07-84F165BFC85B}" srcOrd="0" destOrd="0" presId="urn:microsoft.com/office/officeart/2005/8/layout/hProcess9"/>
    <dgm:cxn modelId="{F779A43B-FF38-4253-9579-4A0E68003C10}" type="presOf" srcId="{46045378-73DB-446E-96D5-4F8297A48A01}" destId="{7098B624-DF8C-4D1E-B416-D9E2E42365FD}" srcOrd="0" destOrd="0" presId="urn:microsoft.com/office/officeart/2005/8/layout/hProcess9"/>
    <dgm:cxn modelId="{5927AF39-14C6-48AB-9350-322BAFCD12A5}" type="presOf" srcId="{E52600DB-FC1D-4D47-A8FD-5745AF0AE911}" destId="{F77B0ED6-E91E-46D2-82AF-7A42DD1D13D4}" srcOrd="0" destOrd="0" presId="urn:microsoft.com/office/officeart/2005/8/layout/hProcess9"/>
    <dgm:cxn modelId="{93CB9B63-FEEE-4D7F-9FE2-AED884EE0F99}" srcId="{46045378-73DB-446E-96D5-4F8297A48A01}" destId="{BB9D4602-98A4-43BA-8F4F-EDA88DEDEAF1}" srcOrd="3" destOrd="0" parTransId="{C06009EA-A547-4098-84C1-EB796C6B87BD}" sibTransId="{0617E557-6E7D-4CF4-AA55-3CB76F4A8D9E}"/>
    <dgm:cxn modelId="{1C6CBB08-8F46-42D2-89F0-232B97227F4D}" type="presParOf" srcId="{7098B624-DF8C-4D1E-B416-D9E2E42365FD}" destId="{847BBC4F-7BB9-4F38-BF34-323B25A361E2}" srcOrd="0" destOrd="0" presId="urn:microsoft.com/office/officeart/2005/8/layout/hProcess9"/>
    <dgm:cxn modelId="{85C70C56-39F9-44F9-8C54-46F82E8BC1F5}" type="presParOf" srcId="{7098B624-DF8C-4D1E-B416-D9E2E42365FD}" destId="{72DE4E41-D534-4EA0-89E8-EF2BF76A8279}" srcOrd="1" destOrd="0" presId="urn:microsoft.com/office/officeart/2005/8/layout/hProcess9"/>
    <dgm:cxn modelId="{881F7E5E-2609-4B4E-BDCF-D22310F11182}" type="presParOf" srcId="{72DE4E41-D534-4EA0-89E8-EF2BF76A8279}" destId="{E4BB5CCD-2005-4C54-9B07-84F165BFC85B}" srcOrd="0" destOrd="0" presId="urn:microsoft.com/office/officeart/2005/8/layout/hProcess9"/>
    <dgm:cxn modelId="{6EE9946E-15C7-42C6-BC65-5DD620CA4CF2}" type="presParOf" srcId="{72DE4E41-D534-4EA0-89E8-EF2BF76A8279}" destId="{F418C47F-040B-44A1-BCD9-D57C4B130E04}" srcOrd="1" destOrd="0" presId="urn:microsoft.com/office/officeart/2005/8/layout/hProcess9"/>
    <dgm:cxn modelId="{A7AF6EAF-6806-4C9B-B561-BF4DA0AF1B12}" type="presParOf" srcId="{72DE4E41-D534-4EA0-89E8-EF2BF76A8279}" destId="{F77B0ED6-E91E-46D2-82AF-7A42DD1D13D4}" srcOrd="2" destOrd="0" presId="urn:microsoft.com/office/officeart/2005/8/layout/hProcess9"/>
    <dgm:cxn modelId="{5F264576-EF57-4EA4-A833-EE3A13195703}" type="presParOf" srcId="{72DE4E41-D534-4EA0-89E8-EF2BF76A8279}" destId="{B5C19128-F6AB-419E-8B6D-8E3611237F44}" srcOrd="3" destOrd="0" presId="urn:microsoft.com/office/officeart/2005/8/layout/hProcess9"/>
    <dgm:cxn modelId="{05721206-8C77-4FFF-B9B2-00A2BA6FD629}" type="presParOf" srcId="{72DE4E41-D534-4EA0-89E8-EF2BF76A8279}" destId="{41A92013-3927-4E68-8C2E-BBB81898549F}" srcOrd="4" destOrd="0" presId="urn:microsoft.com/office/officeart/2005/8/layout/hProcess9"/>
    <dgm:cxn modelId="{8C0803F8-4F57-4B8A-9129-A6F80A227219}" type="presParOf" srcId="{72DE4E41-D534-4EA0-89E8-EF2BF76A8279}" destId="{82FF6BAA-5729-4C7F-8712-AADE0FE95CF2}" srcOrd="5" destOrd="0" presId="urn:microsoft.com/office/officeart/2005/8/layout/hProcess9"/>
    <dgm:cxn modelId="{0369A220-0061-40C8-B9C9-073FC6B04B01}" type="presParOf" srcId="{72DE4E41-D534-4EA0-89E8-EF2BF76A8279}" destId="{823E87BC-8111-45FC-8735-82268EFFAC40}" srcOrd="6" destOrd="0" presId="urn:microsoft.com/office/officeart/2005/8/layout/hProcess9"/>
    <dgm:cxn modelId="{ECFA91A8-80AE-45A7-AD33-019F20DD1981}" type="presParOf" srcId="{72DE4E41-D534-4EA0-89E8-EF2BF76A8279}" destId="{89CAB4C1-2E60-432A-8008-048636032D21}" srcOrd="7" destOrd="0" presId="urn:microsoft.com/office/officeart/2005/8/layout/hProcess9"/>
    <dgm:cxn modelId="{A1A426E5-2238-44D1-9D8E-C8297044D841}" type="presParOf" srcId="{72DE4E41-D534-4EA0-89E8-EF2BF76A8279}" destId="{B2F15A77-E408-4891-91E7-1E151B576662}"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5C7319-07DC-4C5E-8809-F2B8DD0A22D9}">
      <dsp:nvSpPr>
        <dsp:cNvPr id="0" name=""/>
        <dsp:cNvSpPr/>
      </dsp:nvSpPr>
      <dsp:spPr>
        <a:xfrm>
          <a:off x="0" y="1207008"/>
          <a:ext cx="10058399" cy="1609344"/>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3EE2DF-8729-45BE-899A-5BE7AC6178CF}">
      <dsp:nvSpPr>
        <dsp:cNvPr id="0" name=""/>
        <dsp:cNvSpPr/>
      </dsp:nvSpPr>
      <dsp:spPr>
        <a:xfrm>
          <a:off x="4420" y="0"/>
          <a:ext cx="2917328" cy="1609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0">
            <a:lnSpc>
              <a:spcPct val="90000"/>
            </a:lnSpc>
            <a:spcBef>
              <a:spcPct val="0"/>
            </a:spcBef>
            <a:spcAft>
              <a:spcPct val="35000"/>
            </a:spcAft>
          </a:pPr>
          <a:r>
            <a:rPr lang="en-US" sz="1900" kern="1200" dirty="0" smtClean="0"/>
            <a:t>The fundamental importance of religious and racial harmony </a:t>
          </a:r>
          <a:endParaRPr lang="en-SG" sz="1900" kern="1200" dirty="0"/>
        </a:p>
      </dsp:txBody>
      <dsp:txXfrm>
        <a:off x="4420" y="0"/>
        <a:ext cx="2917328" cy="1609344"/>
      </dsp:txXfrm>
    </dsp:sp>
    <dsp:sp modelId="{08E38796-DA79-40C5-8204-75FB00E00E94}">
      <dsp:nvSpPr>
        <dsp:cNvPr id="0" name=""/>
        <dsp:cNvSpPr/>
      </dsp:nvSpPr>
      <dsp:spPr>
        <a:xfrm>
          <a:off x="1261916" y="1810512"/>
          <a:ext cx="402336" cy="40233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061337-5707-4598-B2B0-D6701BD8EAC9}">
      <dsp:nvSpPr>
        <dsp:cNvPr id="0" name=""/>
        <dsp:cNvSpPr/>
      </dsp:nvSpPr>
      <dsp:spPr>
        <a:xfrm>
          <a:off x="3067615" y="2414016"/>
          <a:ext cx="2917328" cy="1609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t" anchorCtr="0">
          <a:noAutofit/>
        </a:bodyPr>
        <a:lstStyle/>
        <a:p>
          <a:pPr lvl="0" algn="ctr" defTabSz="844550" rtl="0">
            <a:lnSpc>
              <a:spcPct val="90000"/>
            </a:lnSpc>
            <a:spcBef>
              <a:spcPct val="0"/>
            </a:spcBef>
            <a:spcAft>
              <a:spcPct val="35000"/>
            </a:spcAft>
          </a:pPr>
          <a:r>
            <a:rPr lang="en-US" sz="1900" kern="1200" smtClean="0"/>
            <a:t>The Sikh Singaporean community needs to support the national policy related to this</a:t>
          </a:r>
          <a:endParaRPr lang="en-SG" sz="1900" kern="1200"/>
        </a:p>
      </dsp:txBody>
      <dsp:txXfrm>
        <a:off x="3067615" y="2414016"/>
        <a:ext cx="2917328" cy="1609344"/>
      </dsp:txXfrm>
    </dsp:sp>
    <dsp:sp modelId="{8FED7EB3-F0D5-4943-AD62-0579D75A6E19}">
      <dsp:nvSpPr>
        <dsp:cNvPr id="0" name=""/>
        <dsp:cNvSpPr/>
      </dsp:nvSpPr>
      <dsp:spPr>
        <a:xfrm>
          <a:off x="4325112" y="1810512"/>
          <a:ext cx="402336" cy="40233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D001A8-286C-487D-A241-2A280F3281D2}">
      <dsp:nvSpPr>
        <dsp:cNvPr id="0" name=""/>
        <dsp:cNvSpPr/>
      </dsp:nvSpPr>
      <dsp:spPr>
        <a:xfrm>
          <a:off x="6130810" y="0"/>
          <a:ext cx="2917328" cy="16093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135128" rIns="135128" bIns="135128" numCol="1" spcCol="1270" anchor="b" anchorCtr="0">
          <a:noAutofit/>
        </a:bodyPr>
        <a:lstStyle/>
        <a:p>
          <a:pPr lvl="0" algn="ctr" defTabSz="844550" rtl="0">
            <a:lnSpc>
              <a:spcPct val="90000"/>
            </a:lnSpc>
            <a:spcBef>
              <a:spcPct val="0"/>
            </a:spcBef>
            <a:spcAft>
              <a:spcPct val="35000"/>
            </a:spcAft>
          </a:pPr>
          <a:r>
            <a:rPr lang="en-US" sz="1900" kern="1200" smtClean="0"/>
            <a:t>A set of common guidelines outlined when inviting overseas Kirtani Jathas and the Sikh preachers</a:t>
          </a:r>
          <a:endParaRPr lang="en-SG" sz="1900" kern="1200"/>
        </a:p>
      </dsp:txBody>
      <dsp:txXfrm>
        <a:off x="6130810" y="0"/>
        <a:ext cx="2917328" cy="1609344"/>
      </dsp:txXfrm>
    </dsp:sp>
    <dsp:sp modelId="{C0355CAF-5B9B-4DE5-BC73-686FFC7F2E2D}">
      <dsp:nvSpPr>
        <dsp:cNvPr id="0" name=""/>
        <dsp:cNvSpPr/>
      </dsp:nvSpPr>
      <dsp:spPr>
        <a:xfrm>
          <a:off x="7388307" y="1810512"/>
          <a:ext cx="402336" cy="40233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D73373-AEB7-4750-945B-BC4845C2AFD6}">
      <dsp:nvSpPr>
        <dsp:cNvPr id="0" name=""/>
        <dsp:cNvSpPr/>
      </dsp:nvSpPr>
      <dsp:spPr>
        <a:xfrm>
          <a:off x="0" y="25985"/>
          <a:ext cx="10058399" cy="59670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Carry out their devotional singing (kirtan) or  preaching based on the teachings of the Sri Guru Granth Sahib and the Sikh Rehat Maryada (Code of Conduct) from the Akaal Takhat</a:t>
          </a:r>
          <a:endParaRPr lang="en-SG" sz="1500" kern="1200"/>
        </a:p>
      </dsp:txBody>
      <dsp:txXfrm>
        <a:off x="29128" y="55113"/>
        <a:ext cx="10000143" cy="538444"/>
      </dsp:txXfrm>
    </dsp:sp>
    <dsp:sp modelId="{D9B991A4-C0B5-4BA1-A6DB-43CA36ECB3F6}">
      <dsp:nvSpPr>
        <dsp:cNvPr id="0" name=""/>
        <dsp:cNvSpPr/>
      </dsp:nvSpPr>
      <dsp:spPr>
        <a:xfrm>
          <a:off x="0" y="665885"/>
          <a:ext cx="10058399" cy="5967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Are not affiliated with any controversial Dera or Sect</a:t>
          </a:r>
          <a:endParaRPr lang="en-SG" sz="1500" kern="1200"/>
        </a:p>
      </dsp:txBody>
      <dsp:txXfrm>
        <a:off x="29128" y="695013"/>
        <a:ext cx="10000143" cy="538444"/>
      </dsp:txXfrm>
    </dsp:sp>
    <dsp:sp modelId="{FCD0FF1E-2F13-4518-8309-722CA41099EA}">
      <dsp:nvSpPr>
        <dsp:cNvPr id="0" name=""/>
        <dsp:cNvSpPr/>
      </dsp:nvSpPr>
      <dsp:spPr>
        <a:xfrm>
          <a:off x="0" y="1305785"/>
          <a:ext cx="10058399" cy="59670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Are not actively involved in any  political activity in their country of origin</a:t>
          </a:r>
          <a:endParaRPr lang="en-SG" sz="1500" kern="1200"/>
        </a:p>
      </dsp:txBody>
      <dsp:txXfrm>
        <a:off x="29128" y="1334913"/>
        <a:ext cx="10000143" cy="538444"/>
      </dsp:txXfrm>
    </dsp:sp>
    <dsp:sp modelId="{AA89990F-7B47-4757-8E13-F73764546B64}">
      <dsp:nvSpPr>
        <dsp:cNvPr id="0" name=""/>
        <dsp:cNvSpPr/>
      </dsp:nvSpPr>
      <dsp:spPr>
        <a:xfrm>
          <a:off x="0" y="1945686"/>
          <a:ext cx="10058399" cy="596700"/>
        </a:xfrm>
        <a:prstGeom prst="round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Do not have a record of being involved in any controversial religious activity related to Sikhism and or other religions</a:t>
          </a:r>
          <a:endParaRPr lang="en-SG" sz="1500" kern="1200"/>
        </a:p>
      </dsp:txBody>
      <dsp:txXfrm>
        <a:off x="29128" y="1974814"/>
        <a:ext cx="10000143" cy="538444"/>
      </dsp:txXfrm>
    </dsp:sp>
    <dsp:sp modelId="{042BED2D-E68C-492D-B219-C7AFEF4E2616}">
      <dsp:nvSpPr>
        <dsp:cNvPr id="0" name=""/>
        <dsp:cNvSpPr/>
      </dsp:nvSpPr>
      <dsp:spPr>
        <a:xfrm>
          <a:off x="0" y="2585586"/>
          <a:ext cx="10058399" cy="596700"/>
        </a:xfrm>
        <a:prstGeom prst="round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n-US" sz="1500" kern="1200" smtClean="0"/>
            <a:t>Have not been convicted in any court of law.</a:t>
          </a:r>
          <a:endParaRPr lang="en-SG" sz="1500" kern="1200"/>
        </a:p>
      </dsp:txBody>
      <dsp:txXfrm>
        <a:off x="29128" y="2614714"/>
        <a:ext cx="10000143" cy="538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7BBC4F-7BB9-4F38-BF34-323B25A361E2}">
      <dsp:nvSpPr>
        <dsp:cNvPr id="0" name=""/>
        <dsp:cNvSpPr/>
      </dsp:nvSpPr>
      <dsp:spPr>
        <a:xfrm>
          <a:off x="754379" y="0"/>
          <a:ext cx="8549640" cy="4023360"/>
        </a:xfrm>
        <a:prstGeom prst="rightArrow">
          <a:avLst/>
        </a:prstGeom>
        <a:solidFill>
          <a:schemeClr val="bg2">
            <a:lumMod val="75000"/>
          </a:schemeClr>
        </a:solidFill>
        <a:ln>
          <a:noFill/>
        </a:ln>
        <a:effectLst/>
      </dsp:spPr>
      <dsp:style>
        <a:lnRef idx="0">
          <a:scrgbClr r="0" g="0" b="0"/>
        </a:lnRef>
        <a:fillRef idx="1">
          <a:scrgbClr r="0" g="0" b="0"/>
        </a:fillRef>
        <a:effectRef idx="0">
          <a:scrgbClr r="0" g="0" b="0"/>
        </a:effectRef>
        <a:fontRef idx="minor"/>
      </dsp:style>
    </dsp:sp>
    <dsp:sp modelId="{E4BB5CCD-2005-4C54-9B07-84F165BFC85B}">
      <dsp:nvSpPr>
        <dsp:cNvPr id="0" name=""/>
        <dsp:cNvSpPr/>
      </dsp:nvSpPr>
      <dsp:spPr>
        <a:xfrm>
          <a:off x="2946" y="1207008"/>
          <a:ext cx="1773971"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D</a:t>
          </a:r>
          <a:r>
            <a:rPr lang="en-US" sz="1200" kern="1200" dirty="0" smtClean="0"/>
            <a:t>ue diligence - To carry out independent pre-invitation verification of the invitees’ suitability</a:t>
          </a:r>
          <a:endParaRPr lang="en-SG" sz="1200" kern="1200" dirty="0"/>
        </a:p>
      </dsp:txBody>
      <dsp:txXfrm>
        <a:off x="81508" y="1285570"/>
        <a:ext cx="1616847" cy="1452220"/>
      </dsp:txXfrm>
    </dsp:sp>
    <dsp:sp modelId="{F77B0ED6-E91E-46D2-82AF-7A42DD1D13D4}">
      <dsp:nvSpPr>
        <dsp:cNvPr id="0" name=""/>
        <dsp:cNvSpPr/>
      </dsp:nvSpPr>
      <dsp:spPr>
        <a:xfrm>
          <a:off x="2072580" y="1207008"/>
          <a:ext cx="1773971"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E</a:t>
          </a:r>
          <a:r>
            <a:rPr lang="en-US" sz="1200" kern="1200" dirty="0" smtClean="0"/>
            <a:t>ducate - A formal structured briefing upon arrival, as part of their induction, which will explain the Do’s and Don’ts during their stay in Singapore </a:t>
          </a:r>
          <a:endParaRPr lang="en-SG" sz="1200" kern="1200" dirty="0"/>
        </a:p>
      </dsp:txBody>
      <dsp:txXfrm>
        <a:off x="2151142" y="1285570"/>
        <a:ext cx="1616847" cy="1452220"/>
      </dsp:txXfrm>
    </dsp:sp>
    <dsp:sp modelId="{41A92013-3927-4E68-8C2E-BBB81898549F}">
      <dsp:nvSpPr>
        <dsp:cNvPr id="0" name=""/>
        <dsp:cNvSpPr/>
      </dsp:nvSpPr>
      <dsp:spPr>
        <a:xfrm>
          <a:off x="4142214" y="1207008"/>
          <a:ext cx="1773971"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C</a:t>
          </a:r>
          <a:r>
            <a:rPr lang="en-US" sz="1200" kern="1200" dirty="0" smtClean="0"/>
            <a:t>onfirm - Asked to sign an Undertaking not to indulge in using words or action which may affect the reputation of the host institution in particular, and the Sikh Community of Singapore in general.</a:t>
          </a:r>
          <a:endParaRPr lang="en-SG" sz="1200" kern="1200" dirty="0"/>
        </a:p>
      </dsp:txBody>
      <dsp:txXfrm>
        <a:off x="4220776" y="1285570"/>
        <a:ext cx="1616847" cy="1452220"/>
      </dsp:txXfrm>
    </dsp:sp>
    <dsp:sp modelId="{823E87BC-8111-45FC-8735-82268EFFAC40}">
      <dsp:nvSpPr>
        <dsp:cNvPr id="0" name=""/>
        <dsp:cNvSpPr/>
      </dsp:nvSpPr>
      <dsp:spPr>
        <a:xfrm>
          <a:off x="6211847" y="1207008"/>
          <a:ext cx="1773971"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K</a:t>
          </a:r>
          <a:r>
            <a:rPr lang="en-US" sz="1200" kern="1200" dirty="0" smtClean="0"/>
            <a:t>eep Check - Members assigned to monitor and review the contents of the </a:t>
          </a:r>
          <a:r>
            <a:rPr lang="en-US" sz="1200" kern="1200" dirty="0" err="1" smtClean="0"/>
            <a:t>programme</a:t>
          </a:r>
          <a:r>
            <a:rPr lang="en-US" sz="1200" kern="1200" dirty="0" smtClean="0"/>
            <a:t> of invitees in the context of our national policy</a:t>
          </a:r>
          <a:endParaRPr lang="en-SG" sz="1200" kern="1200" dirty="0"/>
        </a:p>
      </dsp:txBody>
      <dsp:txXfrm>
        <a:off x="6290409" y="1285570"/>
        <a:ext cx="1616847" cy="1452220"/>
      </dsp:txXfrm>
    </dsp:sp>
    <dsp:sp modelId="{B2F15A77-E408-4891-91E7-1E151B576662}">
      <dsp:nvSpPr>
        <dsp:cNvPr id="0" name=""/>
        <dsp:cNvSpPr/>
      </dsp:nvSpPr>
      <dsp:spPr>
        <a:xfrm>
          <a:off x="8281481" y="1207008"/>
          <a:ext cx="1773971" cy="1609344"/>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b="1" kern="1200" dirty="0" smtClean="0"/>
            <a:t>S</a:t>
          </a:r>
          <a:r>
            <a:rPr lang="en-US" sz="1200" kern="1200" dirty="0" smtClean="0"/>
            <a:t>trengthen - Institutions may put in place additional measures to ensure that the visiting </a:t>
          </a:r>
          <a:r>
            <a:rPr lang="en-US" sz="1200" kern="1200" dirty="0" err="1" smtClean="0"/>
            <a:t>Jatha</a:t>
          </a:r>
          <a:r>
            <a:rPr lang="en-US" sz="1200" kern="1200" dirty="0" smtClean="0"/>
            <a:t> or Preacher keeps within the parameters of our national policy on racial and religious harmony</a:t>
          </a:r>
          <a:endParaRPr lang="en-SG" sz="1200" kern="1200" dirty="0"/>
        </a:p>
      </dsp:txBody>
      <dsp:txXfrm>
        <a:off x="8360043" y="1285570"/>
        <a:ext cx="1616847" cy="14522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10/16/2018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10/16/2018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10/16/2018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10/16/2018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10/16/2018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10/16/2018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10/16/2018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758952"/>
            <a:ext cx="10058400" cy="2775080"/>
          </a:xfrm>
        </p:spPr>
        <p:txBody>
          <a:bodyPr>
            <a:normAutofit/>
          </a:bodyPr>
          <a:lstStyle/>
          <a:p>
            <a:r>
              <a:rPr lang="en-US" sz="4400" b="1" dirty="0" smtClean="0">
                <a:solidFill>
                  <a:schemeClr val="accent6">
                    <a:lumMod val="75000"/>
                  </a:schemeClr>
                </a:solidFill>
              </a:rPr>
              <a:t>Guidelines </a:t>
            </a:r>
            <a:r>
              <a:rPr lang="en-US" sz="4400" b="1" dirty="0">
                <a:solidFill>
                  <a:schemeClr val="accent6">
                    <a:lumMod val="75000"/>
                  </a:schemeClr>
                </a:solidFill>
              </a:rPr>
              <a:t>for </a:t>
            </a:r>
            <a:r>
              <a:rPr lang="en-US" sz="4400" b="1" dirty="0" smtClean="0">
                <a:solidFill>
                  <a:schemeClr val="accent6">
                    <a:lumMod val="75000"/>
                  </a:schemeClr>
                </a:solidFill>
              </a:rPr>
              <a:t>Visiting </a:t>
            </a:r>
            <a:r>
              <a:rPr lang="en-US" sz="4400" b="1" i="1" dirty="0" err="1">
                <a:solidFill>
                  <a:schemeClr val="accent6">
                    <a:lumMod val="75000"/>
                  </a:schemeClr>
                </a:solidFill>
              </a:rPr>
              <a:t>Kirtani</a:t>
            </a:r>
            <a:r>
              <a:rPr lang="en-US" sz="4400" b="1" i="1" dirty="0">
                <a:solidFill>
                  <a:schemeClr val="accent6">
                    <a:lumMod val="75000"/>
                  </a:schemeClr>
                </a:solidFill>
              </a:rPr>
              <a:t> </a:t>
            </a:r>
            <a:r>
              <a:rPr lang="en-US" sz="4400" b="1" i="1" dirty="0" err="1">
                <a:solidFill>
                  <a:schemeClr val="accent6">
                    <a:lumMod val="75000"/>
                  </a:schemeClr>
                </a:solidFill>
              </a:rPr>
              <a:t>Jathas</a:t>
            </a:r>
            <a:r>
              <a:rPr lang="en-US" sz="4400" b="1" dirty="0">
                <a:solidFill>
                  <a:schemeClr val="accent6">
                    <a:lumMod val="75000"/>
                  </a:schemeClr>
                </a:solidFill>
              </a:rPr>
              <a:t> and </a:t>
            </a:r>
            <a:r>
              <a:rPr lang="en-US" sz="4400" b="1" dirty="0" smtClean="0">
                <a:solidFill>
                  <a:schemeClr val="accent6">
                    <a:lumMod val="75000"/>
                  </a:schemeClr>
                </a:solidFill>
              </a:rPr>
              <a:t>Other </a:t>
            </a:r>
            <a:r>
              <a:rPr lang="en-US" sz="4400" b="1" dirty="0">
                <a:solidFill>
                  <a:schemeClr val="accent6">
                    <a:lumMod val="75000"/>
                  </a:schemeClr>
                </a:solidFill>
              </a:rPr>
              <a:t>Sikh Preachers</a:t>
            </a:r>
            <a:endParaRPr lang="en-SG" sz="4400" dirty="0">
              <a:solidFill>
                <a:schemeClr val="accent6">
                  <a:lumMod val="75000"/>
                </a:schemeClr>
              </a:solidFill>
            </a:endParaRPr>
          </a:p>
        </p:txBody>
      </p:sp>
      <p:sp>
        <p:nvSpPr>
          <p:cNvPr id="3" name="Subtitle 2"/>
          <p:cNvSpPr>
            <a:spLocks noGrp="1"/>
          </p:cNvSpPr>
          <p:nvPr>
            <p:ph type="subTitle" idx="1"/>
          </p:nvPr>
        </p:nvSpPr>
        <p:spPr/>
        <p:txBody>
          <a:bodyPr/>
          <a:lstStyle/>
          <a:p>
            <a:pPr algn="r"/>
            <a:r>
              <a:rPr lang="en-US" dirty="0" smtClean="0"/>
              <a:t>THE Sikh Advisory board</a:t>
            </a:r>
            <a:endParaRPr lang="en-SG" dirty="0"/>
          </a:p>
        </p:txBody>
      </p:sp>
    </p:spTree>
    <p:extLst>
      <p:ext uri="{BB962C8B-B14F-4D97-AF65-F5344CB8AC3E}">
        <p14:creationId xmlns:p14="http://schemas.microsoft.com/office/powerpoint/2010/main" val="1281578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75000"/>
                  </a:schemeClr>
                </a:solidFill>
              </a:rPr>
              <a:t>Why Have Guidelines? </a:t>
            </a:r>
            <a:endParaRPr lang="en-SG" dirty="0">
              <a:solidFill>
                <a:schemeClr val="accent6">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1821932"/>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1376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5">
                    <a:lumMod val="50000"/>
                  </a:schemeClr>
                </a:solidFill>
              </a:rPr>
              <a:t>Guidelines</a:t>
            </a:r>
            <a:endParaRPr lang="en-SG" dirty="0">
              <a:solidFill>
                <a:schemeClr val="accent5">
                  <a:lumMod val="50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2299638"/>
              </p:ext>
            </p:extLst>
          </p:nvPr>
        </p:nvGraphicFramePr>
        <p:xfrm>
          <a:off x="1097280" y="2419206"/>
          <a:ext cx="10058400" cy="3208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097280" y="1878228"/>
            <a:ext cx="8839200" cy="400110"/>
          </a:xfrm>
          <a:prstGeom prst="rect">
            <a:avLst/>
          </a:prstGeom>
          <a:noFill/>
        </p:spPr>
        <p:txBody>
          <a:bodyPr wrap="square" rtlCol="0">
            <a:spAutoFit/>
          </a:bodyPr>
          <a:lstStyle/>
          <a:p>
            <a:r>
              <a:rPr lang="en-US" sz="2000" i="1" dirty="0">
                <a:solidFill>
                  <a:schemeClr val="accent5">
                    <a:lumMod val="50000"/>
                  </a:schemeClr>
                </a:solidFill>
              </a:rPr>
              <a:t>Heads of Sikh religious institutions need to ensure that such groups or individuals</a:t>
            </a:r>
            <a:r>
              <a:rPr lang="en-US" sz="2000" i="1" dirty="0" smtClean="0">
                <a:solidFill>
                  <a:schemeClr val="accent5">
                    <a:lumMod val="50000"/>
                  </a:schemeClr>
                </a:solidFill>
              </a:rPr>
              <a:t>:</a:t>
            </a:r>
            <a:endParaRPr lang="en-SG" sz="2000" i="1" dirty="0">
              <a:solidFill>
                <a:schemeClr val="accent5">
                  <a:lumMod val="50000"/>
                </a:schemeClr>
              </a:solidFill>
            </a:endParaRPr>
          </a:p>
        </p:txBody>
      </p:sp>
    </p:spTree>
    <p:extLst>
      <p:ext uri="{BB962C8B-B14F-4D97-AF65-F5344CB8AC3E}">
        <p14:creationId xmlns:p14="http://schemas.microsoft.com/office/powerpoint/2010/main" val="291831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76074"/>
            <a:ext cx="10058400" cy="1039689"/>
          </a:xfrm>
        </p:spPr>
        <p:txBody>
          <a:bodyPr>
            <a:normAutofit/>
          </a:bodyPr>
          <a:lstStyle/>
          <a:p>
            <a:r>
              <a:rPr lang="en-US" sz="4000" dirty="0">
                <a:solidFill>
                  <a:schemeClr val="accent5">
                    <a:lumMod val="50000"/>
                  </a:schemeClr>
                </a:solidFill>
              </a:rPr>
              <a:t>Religious Institutions/Organizers </a:t>
            </a:r>
            <a:r>
              <a:rPr lang="en-US" sz="4000" dirty="0" smtClean="0">
                <a:solidFill>
                  <a:schemeClr val="accent5">
                    <a:lumMod val="50000"/>
                  </a:schemeClr>
                </a:solidFill>
              </a:rPr>
              <a:t>Need To</a:t>
            </a:r>
            <a:r>
              <a:rPr lang="en-US" sz="4000" dirty="0">
                <a:solidFill>
                  <a:schemeClr val="accent5">
                    <a:lumMod val="50000"/>
                  </a:schemeClr>
                </a:solidFill>
              </a:rPr>
              <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2926889"/>
              </p:ext>
            </p:extLst>
          </p:nvPr>
        </p:nvGraphicFramePr>
        <p:xfrm>
          <a:off x="1097280" y="1845734"/>
          <a:ext cx="10058400"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78010" y="1845734"/>
            <a:ext cx="4769708" cy="584775"/>
          </a:xfrm>
          <a:prstGeom prst="rect">
            <a:avLst/>
          </a:prstGeom>
          <a:noFill/>
        </p:spPr>
        <p:txBody>
          <a:bodyPr wrap="square" rtlCol="0">
            <a:spAutoFit/>
          </a:bodyPr>
          <a:lstStyle/>
          <a:p>
            <a:r>
              <a:rPr lang="en-US" sz="3200" dirty="0" smtClean="0">
                <a:solidFill>
                  <a:srgbClr val="FF0000"/>
                </a:solidFill>
              </a:rPr>
              <a:t>D-E-C-K-S</a:t>
            </a:r>
            <a:endParaRPr lang="en-SG" sz="3200" dirty="0">
              <a:solidFill>
                <a:srgbClr val="FF0000"/>
              </a:solidFill>
            </a:endParaRPr>
          </a:p>
        </p:txBody>
      </p:sp>
    </p:spTree>
    <p:extLst>
      <p:ext uri="{BB962C8B-B14F-4D97-AF65-F5344CB8AC3E}">
        <p14:creationId xmlns:p14="http://schemas.microsoft.com/office/powerpoint/2010/main" val="4233095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2"/>
          <a:stretch>
            <a:fillRect/>
          </a:stretch>
        </p:blipFill>
        <p:spPr>
          <a:xfrm>
            <a:off x="2667858" y="59511"/>
            <a:ext cx="5759450" cy="6275386"/>
          </a:xfrm>
          <a:prstGeom prst="rect">
            <a:avLst/>
          </a:prstGeom>
          <a:ln>
            <a:solidFill>
              <a:srgbClr val="FF0000"/>
            </a:solidFill>
          </a:ln>
        </p:spPr>
      </p:pic>
    </p:spTree>
    <p:extLst>
      <p:ext uri="{BB962C8B-B14F-4D97-AF65-F5344CB8AC3E}">
        <p14:creationId xmlns:p14="http://schemas.microsoft.com/office/powerpoint/2010/main" val="2421512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263685"/>
            <a:ext cx="10058400" cy="1450757"/>
          </a:xfrm>
        </p:spPr>
        <p:txBody>
          <a:bodyPr/>
          <a:lstStyle/>
          <a:p>
            <a:pPr algn="ctr"/>
            <a:r>
              <a:rPr lang="en-US" dirty="0" smtClean="0"/>
              <a:t>Questions </a:t>
            </a:r>
            <a:endParaRPr lang="en-SG" dirty="0"/>
          </a:p>
        </p:txBody>
      </p:sp>
    </p:spTree>
    <p:extLst>
      <p:ext uri="{BB962C8B-B14F-4D97-AF65-F5344CB8AC3E}">
        <p14:creationId xmlns:p14="http://schemas.microsoft.com/office/powerpoint/2010/main" val="421768212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42</TotalTime>
  <Words>291</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Calibri Light</vt:lpstr>
      <vt:lpstr>Retrospect</vt:lpstr>
      <vt:lpstr>Guidelines for Visiting Kirtani Jathas and Other Sikh Preachers</vt:lpstr>
      <vt:lpstr>Why Have Guidelines? </vt:lpstr>
      <vt:lpstr>Guidelines</vt:lpstr>
      <vt:lpstr>Religious Institutions/Organizers Need To: </vt:lpstr>
      <vt:lpstr>PowerPoint Presentation</vt:lpstr>
      <vt:lpstr>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 for Visiting Kirtani Jathas and Other Sikh Preachers</dc:title>
  <dc:creator>Malminderjit Singh</dc:creator>
  <cp:lastModifiedBy>Malminderjit Singh</cp:lastModifiedBy>
  <cp:revision>6</cp:revision>
  <dcterms:created xsi:type="dcterms:W3CDTF">2018-10-16T10:31:58Z</dcterms:created>
  <dcterms:modified xsi:type="dcterms:W3CDTF">2018-10-16T11:18:18Z</dcterms:modified>
</cp:coreProperties>
</file>